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13562-8ABF-4460-8E90-1F3FEFC45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F3BADB3-7270-49F7-B2CF-82EF5BB5C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999842-E8B3-4FC9-B956-DADE4FA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FADFC7-EC17-40C5-AB3F-DFD34DBB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43967F-9B27-4B0B-B72D-0C40C420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07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8F4E21-F8F2-4FBD-BD9A-E24F5D40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7CE82F-1464-4F03-8773-7451985DC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49144B-35FC-42FD-8AF8-7BC4F718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F99FA9-EA39-492A-8867-B858A83E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0A4083-4EB0-464C-9D2C-09D4308CD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E399A9B-84E3-4C6D-9DAF-7A53D6DA3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765FB2-608D-49D9-B788-1F9A1C207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666011-0BF2-4989-8256-335B26BE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FCF8EF-463D-40CE-818C-9FB70A3A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FF74F3-755A-4DBC-9F1D-70A19332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96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A0809-5B8C-40CA-AE30-26586433D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80DFF-6B4C-4892-84CA-70E9A34A3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9D9820-936B-4748-A58F-1B1A5E9F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093E38-35B3-4E66-B0E2-16FE01C7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E92434-2AE7-4B8A-952D-79F7350F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55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F026DB-4028-4C2C-ADC8-D8755F22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A8336D-1D66-4087-B6B2-3F02FAF4F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E0F467-17AC-45A3-A455-66EF3EE3A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2AED0E-744C-4DD0-B946-D15D8E34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D6A445-0A41-449C-B289-D3F191E5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81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514DF8-67C5-40C5-A091-92586F7C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D687CF-8497-49DF-9D12-1D49687B5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3D9DD7E-EAE5-46A6-8187-7A919F4CC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9BBDFE-CAE1-4395-9DD6-5377FE33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9936DE-7A9D-476C-813B-D30E1941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88E658-D52E-4FE8-9D33-74FC1FFB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30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D3CED-BC09-42A6-B4FE-FDAF60C2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1F05D3-AEA8-4B2A-8386-7B38B5B2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EE3AB42-7A8A-48A5-935F-F5356576C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598D27-C928-4104-B8A0-6A9F1577C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50AC17-3744-425E-AB08-F024C0841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54B8B69-B482-4D6D-9071-A74339D0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812317-0924-4AE4-8A9E-144517D4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0C85CF-36B5-40D9-8CCC-93096FE2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16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CEA1E-4E8F-4162-9F8F-1CFE3358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07DAD2B-22D9-4854-9489-9FAAF760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0FA3F2-B879-4FA8-9672-DD4D8F8A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3403EF-54F3-4CA3-BFAF-2A911E92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30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5AB8F0-586C-403E-8A4E-873F1039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DAFB24-28BD-40C7-84F9-138ADA702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B8D95A-EA93-4335-B8A9-2089C30F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04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9C1E30-AE32-4EA4-BF1C-3665EE93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E29C3-951B-4DC5-98D8-81A4FB935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D22A33-3DEF-4F86-BA60-0E53DFAFE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8AC550-E5DB-4E7F-8600-05567B92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756EA8-390D-4F45-8085-22B3EDFB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16244E-2907-40A7-A722-1C261A1A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3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00E0E9-26A3-44BD-B38D-3E6D83A6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FC99C8-F3B1-42C6-BED8-104684559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DC9FF8-5A2A-4951-9B82-C268458CD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E9ED69-891D-4C3A-9B44-B9C8625C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E05-0FD3-446B-AC37-58086CFE1E0E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BE5F2E-772B-44C9-9B82-6A216D29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52B49D-47D3-4E20-A979-7FDCD14F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93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0F6B4B6-38A4-4FF8-8272-3A5C7044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4E67B4-2136-4A7E-A8FC-68887AA49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BD34D3-8761-4F84-A7A8-62F49559E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ACE05-0FD3-446B-AC37-58086CFE1E0E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1D9CAE-2602-4B6A-A8CA-A438EAB94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349AEE-3371-4936-9F34-64775FE64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128C4-C84D-4DC1-875A-D91391E9E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73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FB46BD-19E6-4DD0-BF87-1E7DD53E7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7434"/>
            <a:ext cx="9144000" cy="2387600"/>
          </a:xfrm>
        </p:spPr>
        <p:txBody>
          <a:bodyPr/>
          <a:lstStyle/>
          <a:p>
            <a:r>
              <a:rPr lang="en-US" altLang="zh-CN" dirty="0"/>
              <a:t>MAX-DOAS and MWR</a:t>
            </a:r>
            <a:br>
              <a:rPr lang="en-US" altLang="zh-CN" dirty="0"/>
            </a:br>
            <a:r>
              <a:rPr lang="en-US" altLang="zh-CN" dirty="0"/>
              <a:t>daily report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AA2E5C-66D9-4E2B-B4D2-1A7702E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2157"/>
            <a:ext cx="9144000" cy="1655762"/>
          </a:xfrm>
        </p:spPr>
        <p:txBody>
          <a:bodyPr/>
          <a:lstStyle/>
          <a:p>
            <a:r>
              <a:rPr lang="en-US" altLang="zh-CN" dirty="0"/>
              <a:t>2018 .11. 07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199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8B1F2-228C-457F-BE3D-D5BBEDC0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95190"/>
          </a:xfrm>
        </p:spPr>
        <p:txBody>
          <a:bodyPr/>
          <a:lstStyle/>
          <a:p>
            <a:r>
              <a:rPr lang="en-US" altLang="zh-CN" dirty="0"/>
              <a:t>mwrchiba20181107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E4AD4A1-8046-4B9A-AF0F-E3DD795E9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5189"/>
            <a:ext cx="7924885" cy="6162811"/>
          </a:xfrm>
        </p:spPr>
      </p:pic>
    </p:spTree>
    <p:extLst>
      <p:ext uri="{BB962C8B-B14F-4D97-AF65-F5344CB8AC3E}">
        <p14:creationId xmlns:p14="http://schemas.microsoft.com/office/powerpoint/2010/main" val="96085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542562-5DE0-41B6-93E1-0CE08656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58"/>
            <a:ext cx="10515600" cy="65627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max_chiba1_20181107_ddm1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C7ED557D-B66B-4229-B048-B03A36211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6462"/>
            <a:ext cx="12192000" cy="6126780"/>
          </a:xfrm>
        </p:spPr>
      </p:pic>
    </p:spTree>
    <p:extLst>
      <p:ext uri="{BB962C8B-B14F-4D97-AF65-F5344CB8AC3E}">
        <p14:creationId xmlns:p14="http://schemas.microsoft.com/office/powerpoint/2010/main" val="27966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639BCC-0980-4805-A30B-D8280B0E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383" y="15030"/>
            <a:ext cx="10515600" cy="66600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max_chiba1_20181107_dem1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186CA70-C535-4FDC-B6AD-ED8D04CBC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1037"/>
            <a:ext cx="12197235" cy="6161933"/>
          </a:xfrm>
        </p:spPr>
      </p:pic>
    </p:spTree>
    <p:extLst>
      <p:ext uri="{BB962C8B-B14F-4D97-AF65-F5344CB8AC3E}">
        <p14:creationId xmlns:p14="http://schemas.microsoft.com/office/powerpoint/2010/main" val="428629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09EFC9-8046-4906-8837-ABAB02348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8365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max_chiba2_20181107_ddm1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5E3A1F6-8049-4106-B95B-373FA66E9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3658"/>
            <a:ext cx="12159067" cy="6274341"/>
          </a:xfrm>
        </p:spPr>
      </p:pic>
    </p:spTree>
    <p:extLst>
      <p:ext uri="{BB962C8B-B14F-4D97-AF65-F5344CB8AC3E}">
        <p14:creationId xmlns:p14="http://schemas.microsoft.com/office/powerpoint/2010/main" val="316063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F75DFC-AA48-43F1-90B2-6CBC45C0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3828"/>
          </a:xfrm>
        </p:spPr>
        <p:txBody>
          <a:bodyPr/>
          <a:lstStyle/>
          <a:p>
            <a:r>
              <a:rPr lang="en-US" altLang="zh-CN" dirty="0"/>
              <a:t>max_chiba2_20181107_dem1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B273CFB-E201-4F5E-AB10-CB2641F60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3937"/>
            <a:ext cx="12192001" cy="6126242"/>
          </a:xfrm>
        </p:spPr>
      </p:pic>
    </p:spTree>
    <p:extLst>
      <p:ext uri="{BB962C8B-B14F-4D97-AF65-F5344CB8AC3E}">
        <p14:creationId xmlns:p14="http://schemas.microsoft.com/office/powerpoint/2010/main" val="235401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6484F8-DF15-49E5-91B6-9F4AC7B3E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4373"/>
          </a:xfrm>
        </p:spPr>
        <p:txBody>
          <a:bodyPr/>
          <a:lstStyle/>
          <a:p>
            <a:r>
              <a:rPr lang="en-US" altLang="zh-CN" dirty="0"/>
              <a:t>max_chiba3_20181107_ddm1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63FDF71-3AFA-460C-A372-C3632BF93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373"/>
            <a:ext cx="12171864" cy="6046078"/>
          </a:xfrm>
        </p:spPr>
      </p:pic>
    </p:spTree>
    <p:extLst>
      <p:ext uri="{BB962C8B-B14F-4D97-AF65-F5344CB8AC3E}">
        <p14:creationId xmlns:p14="http://schemas.microsoft.com/office/powerpoint/2010/main" val="284597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119EE5-7B41-4CFC-A3CF-E793CDE4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02"/>
            <a:ext cx="10515600" cy="67573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max_chiba3_20181107_dem1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B7A8602-BEDF-430D-BA70-9E3C7E737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1037"/>
            <a:ext cx="12197235" cy="6171661"/>
          </a:xfrm>
        </p:spPr>
      </p:pic>
    </p:spTree>
    <p:extLst>
      <p:ext uri="{BB962C8B-B14F-4D97-AF65-F5344CB8AC3E}">
        <p14:creationId xmlns:p14="http://schemas.microsoft.com/office/powerpoint/2010/main" val="77590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0DA5B1-DCFF-4CCD-98DF-E6B72CB58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2194"/>
          </a:xfrm>
        </p:spPr>
        <p:txBody>
          <a:bodyPr/>
          <a:lstStyle/>
          <a:p>
            <a:r>
              <a:rPr lang="en-US" altLang="zh-CN" dirty="0"/>
              <a:t>max_chiba4_20181107_ddm1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BED9C23-69B8-413A-8C16-5FD3784D8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02194"/>
            <a:ext cx="12195797" cy="6055806"/>
          </a:xfrm>
        </p:spPr>
      </p:pic>
    </p:spTree>
    <p:extLst>
      <p:ext uri="{BB962C8B-B14F-4D97-AF65-F5344CB8AC3E}">
        <p14:creationId xmlns:p14="http://schemas.microsoft.com/office/powerpoint/2010/main" val="261829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022AE-E894-4B5B-B08A-5F60C950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425"/>
            <a:ext cx="10515600" cy="68546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max_chiba4_20181107_dem1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9B6C3BE-CE0C-4589-A3E7-8113B9A3C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37"/>
            <a:ext cx="12221680" cy="6089414"/>
          </a:xfrm>
        </p:spPr>
      </p:pic>
    </p:spTree>
    <p:extLst>
      <p:ext uri="{BB962C8B-B14F-4D97-AF65-F5344CB8AC3E}">
        <p14:creationId xmlns:p14="http://schemas.microsoft.com/office/powerpoint/2010/main" val="1250143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</Words>
  <Application>Microsoft Office PowerPoint</Application>
  <PresentationFormat>宽屏</PresentationFormat>
  <Paragraphs>11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MAX-DOAS and MWR daily report</vt:lpstr>
      <vt:lpstr>max_chiba1_20181107_ddm1</vt:lpstr>
      <vt:lpstr>max_chiba1_20181107_dem1</vt:lpstr>
      <vt:lpstr>max_chiba2_20181107_ddm1</vt:lpstr>
      <vt:lpstr>max_chiba2_20181107_dem1</vt:lpstr>
      <vt:lpstr>max_chiba3_20181107_ddm1</vt:lpstr>
      <vt:lpstr>max_chiba3_20181107_dem1</vt:lpstr>
      <vt:lpstr>max_chiba4_20181107_ddm1</vt:lpstr>
      <vt:lpstr>max_chiba4_20181107_dem1</vt:lpstr>
      <vt:lpstr>mwrchiba20181107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MAX-DOAS and MWR daily report</dc:title>
  <dc:creator> </dc:creator>
  <cp:lastModifiedBy> </cp:lastModifiedBy>
  <cp:revision>2</cp:revision>
  <dcterms:created xsi:type="dcterms:W3CDTF">2018-11-08T04:53:35Z</dcterms:created>
  <dcterms:modified xsi:type="dcterms:W3CDTF">2018-11-08T05:00:41Z</dcterms:modified>
</cp:coreProperties>
</file>